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4" r:id="rId5"/>
    <p:sldId id="270" r:id="rId6"/>
    <p:sldId id="265" r:id="rId7"/>
    <p:sldId id="271" r:id="rId8"/>
    <p:sldId id="272" r:id="rId9"/>
    <p:sldId id="267" r:id="rId10"/>
    <p:sldId id="273" r:id="rId11"/>
    <p:sldId id="274" r:id="rId12"/>
    <p:sldId id="275" r:id="rId13"/>
    <p:sldId id="276" r:id="rId14"/>
    <p:sldId id="277" r:id="rId15"/>
    <p:sldId id="278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9"/>
    <p:restoredTop sz="94699"/>
  </p:normalViewPr>
  <p:slideViewPr>
    <p:cSldViewPr snapToGrid="0" snapToObjects="1" showGuides="1">
      <p:cViewPr varScale="1">
        <p:scale>
          <a:sx n="209" d="100"/>
          <a:sy n="209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69388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4012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0036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78075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7216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66687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38467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6865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84191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9053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5064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1E55-3ED3-9041-AA77-FB3967D8008E}" type="datetimeFigureOut">
              <a:rPr lang="en-KW" smtClean="0"/>
              <a:t>17/05/2022</a:t>
            </a:fld>
            <a:endParaRPr lang="en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1C01-8DB5-054B-A9F6-362BBAF8A314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43345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8919357-6FAE-3547-A9E2-DB475235FBB9}"/>
              </a:ext>
            </a:extLst>
          </p:cNvPr>
          <p:cNvSpPr txBox="1"/>
          <p:nvPr/>
        </p:nvSpPr>
        <p:spPr>
          <a:xfrm>
            <a:off x="1085850" y="984250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W" sz="3600" b="1" dirty="0">
                <a:latin typeface="Arial" panose="020B0604020202020204" pitchFamily="34" charset="0"/>
                <a:cs typeface="Arial" panose="020B0604020202020204" pitchFamily="34" charset="0"/>
              </a:rPr>
              <a:t>A look into the genome of</a:t>
            </a:r>
          </a:p>
          <a:p>
            <a:pPr algn="ctr"/>
            <a:r>
              <a:rPr lang="en-KW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…………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21011E-E34C-5949-8A94-619F30C4F947}"/>
              </a:ext>
            </a:extLst>
          </p:cNvPr>
          <p:cNvSpPr txBox="1"/>
          <p:nvPr/>
        </p:nvSpPr>
        <p:spPr>
          <a:xfrm>
            <a:off x="902672" y="4485537"/>
            <a:ext cx="267252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KW" sz="2400" b="1" dirty="0">
                <a:latin typeface="Arial" panose="020B0604020202020204" pitchFamily="34" charset="0"/>
                <a:cs typeface="Arial" panose="020B0604020202020204" pitchFamily="34" charset="0"/>
              </a:rPr>
              <a:t>Student Name</a:t>
            </a:r>
          </a:p>
          <a:p>
            <a:pPr algn="ctr"/>
            <a:r>
              <a:rPr lang="en-KW" dirty="0">
                <a:latin typeface="Arial" panose="020B0604020202020204" pitchFamily="34" charset="0"/>
                <a:cs typeface="Arial" panose="020B0604020202020204" pitchFamily="34" charset="0"/>
              </a:rPr>
              <a:t>Intro. to Genomics (485)</a:t>
            </a:r>
          </a:p>
          <a:p>
            <a:pPr algn="ctr"/>
            <a:endParaRPr lang="en-KW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KW" dirty="0">
                <a:latin typeface="Arial" panose="020B0604020202020204" pitchFamily="34" charset="0"/>
                <a:cs typeface="Arial" panose="020B0604020202020204" pitchFamily="34" charset="0"/>
              </a:rPr>
              <a:t>Day xx/xx/xxxx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B73AF7B-B165-294F-A39A-F6BFEE0725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2" r="19953"/>
          <a:stretch/>
        </p:blipFill>
        <p:spPr bwMode="auto">
          <a:xfrm>
            <a:off x="152400" y="172312"/>
            <a:ext cx="1187450" cy="121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665 Unicellular Organism Stock Vector Illustration and Royalty Free Unicellular  Organism Clipart">
            <a:extLst>
              <a:ext uri="{FF2B5EF4-FFF2-40B4-BE49-F238E27FC236}">
                <a16:creationId xmlns:a16="http://schemas.microsoft.com/office/drawing/2014/main" id="{06DC9BB8-EFA4-BF33-B4C6-6505A6405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508" y="2226442"/>
            <a:ext cx="4582668" cy="458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8FBA10-F37C-A0A5-654C-F14EDFA527AD}"/>
              </a:ext>
            </a:extLst>
          </p:cNvPr>
          <p:cNvSpPr txBox="1"/>
          <p:nvPr/>
        </p:nvSpPr>
        <p:spPr>
          <a:xfrm>
            <a:off x="5640868" y="4169333"/>
            <a:ext cx="2191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KW" sz="2400" b="1" dirty="0">
                <a:solidFill>
                  <a:schemeClr val="bg1"/>
                </a:solidFill>
              </a:rPr>
              <a:t>Your organism’s</a:t>
            </a:r>
          </a:p>
          <a:p>
            <a:pPr algn="ctr"/>
            <a:r>
              <a:rPr lang="en-KW" sz="2400" b="1" dirty="0">
                <a:solidFill>
                  <a:schemeClr val="bg1"/>
                </a:solidFill>
              </a:rPr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7380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Sequencing strategy</a:t>
            </a:r>
          </a:p>
        </p:txBody>
      </p:sp>
    </p:spTree>
    <p:extLst>
      <p:ext uri="{BB962C8B-B14F-4D97-AF65-F5344CB8AC3E}">
        <p14:creationId xmlns:p14="http://schemas.microsoft.com/office/powerpoint/2010/main" val="67422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Sequencing method</a:t>
            </a:r>
          </a:p>
        </p:txBody>
      </p:sp>
    </p:spTree>
    <p:extLst>
      <p:ext uri="{BB962C8B-B14F-4D97-AF65-F5344CB8AC3E}">
        <p14:creationId xmlns:p14="http://schemas.microsoft.com/office/powerpoint/2010/main" val="176830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Genome assembly</a:t>
            </a:r>
          </a:p>
        </p:txBody>
      </p:sp>
    </p:spTree>
    <p:extLst>
      <p:ext uri="{BB962C8B-B14F-4D97-AF65-F5344CB8AC3E}">
        <p14:creationId xmlns:p14="http://schemas.microsoft.com/office/powerpoint/2010/main" val="736571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Interesting genome outcome 1</a:t>
            </a:r>
          </a:p>
        </p:txBody>
      </p:sp>
    </p:spTree>
    <p:extLst>
      <p:ext uri="{BB962C8B-B14F-4D97-AF65-F5344CB8AC3E}">
        <p14:creationId xmlns:p14="http://schemas.microsoft.com/office/powerpoint/2010/main" val="1315431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Interesting genome outcome 2</a:t>
            </a:r>
          </a:p>
        </p:txBody>
      </p:sp>
    </p:spTree>
    <p:extLst>
      <p:ext uri="{BB962C8B-B14F-4D97-AF65-F5344CB8AC3E}">
        <p14:creationId xmlns:p14="http://schemas.microsoft.com/office/powerpoint/2010/main" val="134499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Interesting genome outcome 3</a:t>
            </a:r>
          </a:p>
        </p:txBody>
      </p:sp>
    </p:spTree>
    <p:extLst>
      <p:ext uri="{BB962C8B-B14F-4D97-AF65-F5344CB8AC3E}">
        <p14:creationId xmlns:p14="http://schemas.microsoft.com/office/powerpoint/2010/main" val="396614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W" sz="2800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66639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W" sz="2800" b="1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097CC-CA08-6046-8431-B5079338A801}"/>
              </a:ext>
            </a:extLst>
          </p:cNvPr>
          <p:cNvSpPr txBox="1"/>
          <p:nvPr/>
        </p:nvSpPr>
        <p:spPr>
          <a:xfrm>
            <a:off x="564776" y="883422"/>
            <a:ext cx="801444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Selected paper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Organism: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000" dirty="0">
                <a:latin typeface="Arial" panose="020B0604020202020204" pitchFamily="34" charset="0"/>
                <a:cs typeface="Arial" panose="020B0604020202020204" pitchFamily="34" charset="0"/>
              </a:rPr>
              <a:t>Taxsonomy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000" dirty="0">
                <a:latin typeface="Arial" panose="020B0604020202020204" pitchFamily="34" charset="0"/>
                <a:cs typeface="Arial" panose="020B0604020202020204" pitchFamily="34" charset="0"/>
              </a:rPr>
              <a:t>Physical charactstics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000" dirty="0">
                <a:latin typeface="Arial" panose="020B0604020202020204" pitchFamily="34" charset="0"/>
                <a:cs typeface="Arial" panose="020B0604020202020204" pitchFamily="34" charset="0"/>
              </a:rPr>
              <a:t>Geographic distribution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000" dirty="0">
                <a:latin typeface="Arial" panose="020B0604020202020204" pitchFamily="34" charset="0"/>
                <a:cs typeface="Arial" panose="020B0604020202020204" pitchFamily="34" charset="0"/>
              </a:rPr>
              <a:t>Unique Biology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0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Sequenced sample info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Sequencing strategy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Sequencing method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Genome assembly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KW" sz="2400" dirty="0">
                <a:latin typeface="Arial" panose="020B0604020202020204" pitchFamily="34" charset="0"/>
                <a:cs typeface="Arial" panose="020B0604020202020204" pitchFamily="34" charset="0"/>
              </a:rPr>
              <a:t>Interesting genome outcome</a:t>
            </a:r>
          </a:p>
        </p:txBody>
      </p:sp>
    </p:spTree>
    <p:extLst>
      <p:ext uri="{BB962C8B-B14F-4D97-AF65-F5344CB8AC3E}">
        <p14:creationId xmlns:p14="http://schemas.microsoft.com/office/powerpoint/2010/main" val="301607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Selected paper</a:t>
            </a:r>
          </a:p>
        </p:txBody>
      </p:sp>
    </p:spTree>
    <p:extLst>
      <p:ext uri="{BB962C8B-B14F-4D97-AF65-F5344CB8AC3E}">
        <p14:creationId xmlns:p14="http://schemas.microsoft.com/office/powerpoint/2010/main" val="13032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Your Organism: Taxonomy</a:t>
            </a:r>
            <a:endParaRPr lang="en-KW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9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Your Organism: Physical characteristics</a:t>
            </a:r>
            <a:endParaRPr lang="en-KW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5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organism: Geographic distribution</a:t>
            </a:r>
          </a:p>
        </p:txBody>
      </p:sp>
    </p:spTree>
    <p:extLst>
      <p:ext uri="{BB962C8B-B14F-4D97-AF65-F5344CB8AC3E}">
        <p14:creationId xmlns:p14="http://schemas.microsoft.com/office/powerpoint/2010/main" val="94587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organism: Unique Biology</a:t>
            </a:r>
          </a:p>
        </p:txBody>
      </p:sp>
    </p:spTree>
    <p:extLst>
      <p:ext uri="{BB962C8B-B14F-4D97-AF65-F5344CB8AC3E}">
        <p14:creationId xmlns:p14="http://schemas.microsoft.com/office/powerpoint/2010/main" val="2483181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organism: Importance</a:t>
            </a:r>
          </a:p>
        </p:txBody>
      </p:sp>
    </p:spTree>
    <p:extLst>
      <p:ext uri="{BB962C8B-B14F-4D97-AF65-F5344CB8AC3E}">
        <p14:creationId xmlns:p14="http://schemas.microsoft.com/office/powerpoint/2010/main" val="165939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DE037DC-620C-A840-BBC2-FD94B05ED52B}"/>
              </a:ext>
            </a:extLst>
          </p:cNvPr>
          <p:cNvSpPr txBox="1"/>
          <p:nvPr/>
        </p:nvSpPr>
        <p:spPr>
          <a:xfrm>
            <a:off x="0" y="672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Sequenced sample info</a:t>
            </a:r>
          </a:p>
        </p:txBody>
      </p:sp>
    </p:spTree>
    <p:extLst>
      <p:ext uri="{BB962C8B-B14F-4D97-AF65-F5344CB8AC3E}">
        <p14:creationId xmlns:p14="http://schemas.microsoft.com/office/powerpoint/2010/main" val="267246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97</Words>
  <Application>Microsoft Macintosh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Alhaddad</dc:creator>
  <cp:lastModifiedBy>Hasan Alhaddad</cp:lastModifiedBy>
  <cp:revision>20</cp:revision>
  <dcterms:created xsi:type="dcterms:W3CDTF">2021-11-30T08:01:19Z</dcterms:created>
  <dcterms:modified xsi:type="dcterms:W3CDTF">2022-05-17T13:51:29Z</dcterms:modified>
</cp:coreProperties>
</file>