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4"/>
    <p:restoredTop sz="96405"/>
  </p:normalViewPr>
  <p:slideViewPr>
    <p:cSldViewPr snapToGrid="0" snapToObjects="1" showGuides="1">
      <p:cViewPr varScale="1">
        <p:scale>
          <a:sx n="186" d="100"/>
          <a:sy n="186" d="100"/>
        </p:scale>
        <p:origin x="216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57D5-EE2C-6E4B-80BB-6DBB7872A22A}" type="datetimeFigureOut">
              <a:rPr lang="en-KW" smtClean="0"/>
              <a:t>4/6/21</a:t>
            </a:fld>
            <a:endParaRPr lang="en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BB9B-6614-A445-AE37-D7D8DAFF7AF6}" type="slidenum">
              <a:rPr lang="en-KW" smtClean="0"/>
              <a:t>‹#›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226838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57D5-EE2C-6E4B-80BB-6DBB7872A22A}" type="datetimeFigureOut">
              <a:rPr lang="en-KW" smtClean="0"/>
              <a:t>4/6/21</a:t>
            </a:fld>
            <a:endParaRPr lang="en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BB9B-6614-A445-AE37-D7D8DAFF7AF6}" type="slidenum">
              <a:rPr lang="en-KW" smtClean="0"/>
              <a:t>‹#›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144764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57D5-EE2C-6E4B-80BB-6DBB7872A22A}" type="datetimeFigureOut">
              <a:rPr lang="en-KW" smtClean="0"/>
              <a:t>4/6/21</a:t>
            </a:fld>
            <a:endParaRPr lang="en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BB9B-6614-A445-AE37-D7D8DAFF7AF6}" type="slidenum">
              <a:rPr lang="en-KW" smtClean="0"/>
              <a:t>‹#›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309068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57D5-EE2C-6E4B-80BB-6DBB7872A22A}" type="datetimeFigureOut">
              <a:rPr lang="en-KW" smtClean="0"/>
              <a:t>4/6/21</a:t>
            </a:fld>
            <a:endParaRPr lang="en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BB9B-6614-A445-AE37-D7D8DAFF7AF6}" type="slidenum">
              <a:rPr lang="en-KW" smtClean="0"/>
              <a:t>‹#›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193375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57D5-EE2C-6E4B-80BB-6DBB7872A22A}" type="datetimeFigureOut">
              <a:rPr lang="en-KW" smtClean="0"/>
              <a:t>4/6/21</a:t>
            </a:fld>
            <a:endParaRPr lang="en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BB9B-6614-A445-AE37-D7D8DAFF7AF6}" type="slidenum">
              <a:rPr lang="en-KW" smtClean="0"/>
              <a:t>‹#›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114853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57D5-EE2C-6E4B-80BB-6DBB7872A22A}" type="datetimeFigureOut">
              <a:rPr lang="en-KW" smtClean="0"/>
              <a:t>4/6/21</a:t>
            </a:fld>
            <a:endParaRPr lang="en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BB9B-6614-A445-AE37-D7D8DAFF7AF6}" type="slidenum">
              <a:rPr lang="en-KW" smtClean="0"/>
              <a:t>‹#›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40286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57D5-EE2C-6E4B-80BB-6DBB7872A22A}" type="datetimeFigureOut">
              <a:rPr lang="en-KW" smtClean="0"/>
              <a:t>4/6/21</a:t>
            </a:fld>
            <a:endParaRPr lang="en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BB9B-6614-A445-AE37-D7D8DAFF7AF6}" type="slidenum">
              <a:rPr lang="en-KW" smtClean="0"/>
              <a:t>‹#›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300343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57D5-EE2C-6E4B-80BB-6DBB7872A22A}" type="datetimeFigureOut">
              <a:rPr lang="en-KW" smtClean="0"/>
              <a:t>4/6/21</a:t>
            </a:fld>
            <a:endParaRPr lang="en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BB9B-6614-A445-AE37-D7D8DAFF7AF6}" type="slidenum">
              <a:rPr lang="en-KW" smtClean="0"/>
              <a:t>‹#›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88836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57D5-EE2C-6E4B-80BB-6DBB7872A22A}" type="datetimeFigureOut">
              <a:rPr lang="en-KW" smtClean="0"/>
              <a:t>4/6/21</a:t>
            </a:fld>
            <a:endParaRPr lang="en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BB9B-6614-A445-AE37-D7D8DAFF7AF6}" type="slidenum">
              <a:rPr lang="en-KW" smtClean="0"/>
              <a:t>‹#›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74446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57D5-EE2C-6E4B-80BB-6DBB7872A22A}" type="datetimeFigureOut">
              <a:rPr lang="en-KW" smtClean="0"/>
              <a:t>4/6/21</a:t>
            </a:fld>
            <a:endParaRPr lang="en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BB9B-6614-A445-AE37-D7D8DAFF7AF6}" type="slidenum">
              <a:rPr lang="en-KW" smtClean="0"/>
              <a:t>‹#›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8774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57D5-EE2C-6E4B-80BB-6DBB7872A22A}" type="datetimeFigureOut">
              <a:rPr lang="en-KW" smtClean="0"/>
              <a:t>4/6/21</a:t>
            </a:fld>
            <a:endParaRPr lang="en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BB9B-6614-A445-AE37-D7D8DAFF7AF6}" type="slidenum">
              <a:rPr lang="en-KW" smtClean="0"/>
              <a:t>‹#›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359259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57D5-EE2C-6E4B-80BB-6DBB7872A22A}" type="datetimeFigureOut">
              <a:rPr lang="en-KW" smtClean="0"/>
              <a:t>4/6/21</a:t>
            </a:fld>
            <a:endParaRPr lang="en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3BB9B-6614-A445-AE37-D7D8DAFF7AF6}" type="slidenum">
              <a:rPr lang="en-KW" smtClean="0"/>
              <a:t>‹#›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380271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7EECB5-481E-B54B-99E1-22289A892AB6}"/>
              </a:ext>
            </a:extLst>
          </p:cNvPr>
          <p:cNvSpPr txBox="1"/>
          <p:nvPr/>
        </p:nvSpPr>
        <p:spPr>
          <a:xfrm>
            <a:off x="1105087" y="2347372"/>
            <a:ext cx="693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W" sz="1600" dirty="0">
                <a:latin typeface="Arial" panose="020B0604020202020204" pitchFamily="34" charset="0"/>
                <a:cs typeface="Arial" panose="020B0604020202020204" pitchFamily="34" charset="0"/>
              </a:rPr>
              <a:t>Presentation and discussion of the paper:</a:t>
            </a:r>
          </a:p>
          <a:p>
            <a:pPr algn="ctr"/>
            <a:endParaRPr lang="en-KW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Engineering the Provitamin A (B</a:t>
            </a:r>
            <a:r>
              <a:rPr lang="en-KW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Carotene) Biosynthetic Pathway into (Carotenoid-Free) Rice Endosperm</a:t>
            </a:r>
            <a:endParaRPr lang="en-KW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2E745-4C3E-4E4E-97C9-54AD92BB7027}"/>
              </a:ext>
            </a:extLst>
          </p:cNvPr>
          <p:cNvSpPr txBox="1"/>
          <p:nvPr/>
        </p:nvSpPr>
        <p:spPr>
          <a:xfrm>
            <a:off x="1105087" y="4148868"/>
            <a:ext cx="6933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W" dirty="0">
                <a:latin typeface="Arial" panose="020B0604020202020204" pitchFamily="34" charset="0"/>
                <a:cs typeface="Arial" panose="020B0604020202020204" pitchFamily="34" charset="0"/>
              </a:rPr>
              <a:t>By: Hasan Alhaddad</a:t>
            </a:r>
          </a:p>
          <a:p>
            <a:pPr algn="ctr"/>
            <a:endParaRPr lang="en-KW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KW" sz="1600" dirty="0">
                <a:latin typeface="Arial" panose="020B0604020202020204" pitchFamily="34" charset="0"/>
                <a:cs typeface="Arial" panose="020B0604020202020204" pitchFamily="34" charset="0"/>
              </a:rPr>
              <a:t>Research Topics &amp; Seminar (501)</a:t>
            </a:r>
          </a:p>
          <a:p>
            <a:pPr algn="ctr"/>
            <a:r>
              <a:rPr lang="en-KW" sz="1600" dirty="0">
                <a:latin typeface="Arial" panose="020B0604020202020204" pitchFamily="34" charset="0"/>
                <a:cs typeface="Arial" panose="020B0604020202020204" pitchFamily="34" charset="0"/>
              </a:rPr>
              <a:t>x/x/xxxx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A5044C-8272-3F46-8412-2FB6E80A5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3" r="19237"/>
          <a:stretch/>
        </p:blipFill>
        <p:spPr bwMode="auto">
          <a:xfrm>
            <a:off x="103128" y="1174650"/>
            <a:ext cx="1262468" cy="127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Golden Rice Project">
            <a:extLst>
              <a:ext uri="{FF2B5EF4-FFF2-40B4-BE49-F238E27FC236}">
                <a16:creationId xmlns:a16="http://schemas.microsoft.com/office/drawing/2014/main" id="{3CB24612-6CEE-1145-BB5C-AF09BDD72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04"/>
          <a:stretch/>
        </p:blipFill>
        <p:spPr bwMode="auto">
          <a:xfrm rot="5400000">
            <a:off x="4025639" y="-4025638"/>
            <a:ext cx="1094622" cy="914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e Golden Rice Project">
            <a:extLst>
              <a:ext uri="{FF2B5EF4-FFF2-40B4-BE49-F238E27FC236}">
                <a16:creationId xmlns:a16="http://schemas.microsoft.com/office/drawing/2014/main" id="{44B83CA1-BCC3-DE4E-9A09-FE374CC0B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2"/>
          <a:stretch/>
        </p:blipFill>
        <p:spPr bwMode="auto">
          <a:xfrm rot="5400000">
            <a:off x="4024689" y="1734062"/>
            <a:ext cx="109461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7EECB5-481E-B54B-99E1-22289A892AB6}"/>
              </a:ext>
            </a:extLst>
          </p:cNvPr>
          <p:cNvSpPr txBox="1"/>
          <p:nvPr/>
        </p:nvSpPr>
        <p:spPr>
          <a:xfrm>
            <a:off x="1105087" y="165313"/>
            <a:ext cx="693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KW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F49F4-0FFD-5D4A-9D9D-20F8E70394DE}"/>
              </a:ext>
            </a:extLst>
          </p:cNvPr>
          <p:cNvSpPr txBox="1"/>
          <p:nvPr/>
        </p:nvSpPr>
        <p:spPr>
          <a:xfrm>
            <a:off x="646268" y="1127532"/>
            <a:ext cx="807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Reference of the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W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7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7EECB5-481E-B54B-99E1-22289A892AB6}"/>
              </a:ext>
            </a:extLst>
          </p:cNvPr>
          <p:cNvSpPr txBox="1"/>
          <p:nvPr/>
        </p:nvSpPr>
        <p:spPr>
          <a:xfrm>
            <a:off x="1105087" y="165313"/>
            <a:ext cx="693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KW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F49F4-0FFD-5D4A-9D9D-20F8E70394DE}"/>
              </a:ext>
            </a:extLst>
          </p:cNvPr>
          <p:cNvSpPr txBox="1"/>
          <p:nvPr/>
        </p:nvSpPr>
        <p:spPr>
          <a:xfrm>
            <a:off x="646268" y="1127532"/>
            <a:ext cx="807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Reference of the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W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4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7EECB5-481E-B54B-99E1-22289A892AB6}"/>
              </a:ext>
            </a:extLst>
          </p:cNvPr>
          <p:cNvSpPr txBox="1"/>
          <p:nvPr/>
        </p:nvSpPr>
        <p:spPr>
          <a:xfrm>
            <a:off x="1105087" y="165313"/>
            <a:ext cx="693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KW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F49F4-0FFD-5D4A-9D9D-20F8E70394DE}"/>
              </a:ext>
            </a:extLst>
          </p:cNvPr>
          <p:cNvSpPr txBox="1"/>
          <p:nvPr/>
        </p:nvSpPr>
        <p:spPr>
          <a:xfrm>
            <a:off x="646268" y="1127532"/>
            <a:ext cx="807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Reference of the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W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0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7EECB5-481E-B54B-99E1-22289A892AB6}"/>
              </a:ext>
            </a:extLst>
          </p:cNvPr>
          <p:cNvSpPr txBox="1"/>
          <p:nvPr/>
        </p:nvSpPr>
        <p:spPr>
          <a:xfrm>
            <a:off x="1105087" y="165313"/>
            <a:ext cx="693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paper</a:t>
            </a:r>
            <a:endParaRPr lang="en-KW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4EFD7C-0EDD-2C42-8608-1C7C6A760CA9}"/>
              </a:ext>
            </a:extLst>
          </p:cNvPr>
          <p:cNvGrpSpPr>
            <a:grpSpLocks noChangeAspect="1"/>
          </p:cNvGrpSpPr>
          <p:nvPr/>
        </p:nvGrpSpPr>
        <p:grpSpPr>
          <a:xfrm>
            <a:off x="1164771" y="1028699"/>
            <a:ext cx="6814457" cy="5110843"/>
            <a:chOff x="2131118" y="1283082"/>
            <a:chExt cx="4318000" cy="3238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FFDF19-8E8B-D945-AE47-3F8C35098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1118" y="1283082"/>
              <a:ext cx="4318000" cy="29718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92B4FE-BC52-F44E-8EEF-9829D6441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3568" y="4254882"/>
              <a:ext cx="3213100" cy="266700"/>
            </a:xfrm>
            <a:prstGeom prst="rect">
              <a:avLst/>
            </a:prstGeom>
          </p:spPr>
        </p:pic>
      </p:grpSp>
      <p:pic>
        <p:nvPicPr>
          <p:cNvPr id="3074" name="Picture 2" descr="Science | AAAS">
            <a:extLst>
              <a:ext uri="{FF2B5EF4-FFF2-40B4-BE49-F238E27FC236}">
                <a16:creationId xmlns:a16="http://schemas.microsoft.com/office/drawing/2014/main" id="{B83D5F7D-EE1F-D443-95A8-090DE9D03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5990723"/>
            <a:ext cx="1326911" cy="7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7EECB5-481E-B54B-99E1-22289A892AB6}"/>
              </a:ext>
            </a:extLst>
          </p:cNvPr>
          <p:cNvSpPr txBox="1"/>
          <p:nvPr/>
        </p:nvSpPr>
        <p:spPr>
          <a:xfrm>
            <a:off x="1105087" y="165313"/>
            <a:ext cx="693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Rice (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Oryza sativa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KW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F49F4-0FFD-5D4A-9D9D-20F8E70394DE}"/>
              </a:ext>
            </a:extLst>
          </p:cNvPr>
          <p:cNvSpPr txBox="1"/>
          <p:nvPr/>
        </p:nvSpPr>
        <p:spPr>
          <a:xfrm>
            <a:off x="646268" y="1127532"/>
            <a:ext cx="807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Reference of the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W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1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7EECB5-481E-B54B-99E1-22289A892AB6}"/>
              </a:ext>
            </a:extLst>
          </p:cNvPr>
          <p:cNvSpPr txBox="1"/>
          <p:nvPr/>
        </p:nvSpPr>
        <p:spPr>
          <a:xfrm>
            <a:off x="1105087" y="165313"/>
            <a:ext cx="693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Idea/problem</a:t>
            </a:r>
            <a:endParaRPr lang="en-KW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F49F4-0FFD-5D4A-9D9D-20F8E70394DE}"/>
              </a:ext>
            </a:extLst>
          </p:cNvPr>
          <p:cNvSpPr txBox="1"/>
          <p:nvPr/>
        </p:nvSpPr>
        <p:spPr>
          <a:xfrm>
            <a:off x="646268" y="1127532"/>
            <a:ext cx="807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Reference of the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W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9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7EECB5-481E-B54B-99E1-22289A892AB6}"/>
              </a:ext>
            </a:extLst>
          </p:cNvPr>
          <p:cNvSpPr txBox="1"/>
          <p:nvPr/>
        </p:nvSpPr>
        <p:spPr>
          <a:xfrm>
            <a:off x="1105087" y="165313"/>
            <a:ext cx="693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Methods 1: transformation via agrobacterium</a:t>
            </a:r>
            <a:endParaRPr lang="en-KW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03CA7-F47B-1842-9C25-A6C7FF92E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20" y="851945"/>
            <a:ext cx="8046960" cy="55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2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7EECB5-481E-B54B-99E1-22289A892AB6}"/>
              </a:ext>
            </a:extLst>
          </p:cNvPr>
          <p:cNvSpPr txBox="1"/>
          <p:nvPr/>
        </p:nvSpPr>
        <p:spPr>
          <a:xfrm>
            <a:off x="1105087" y="165313"/>
            <a:ext cx="693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Method 2: </a:t>
            </a:r>
            <a:endParaRPr lang="en-KW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F49F4-0FFD-5D4A-9D9D-20F8E70394DE}"/>
              </a:ext>
            </a:extLst>
          </p:cNvPr>
          <p:cNvSpPr txBox="1"/>
          <p:nvPr/>
        </p:nvSpPr>
        <p:spPr>
          <a:xfrm>
            <a:off x="646268" y="1127532"/>
            <a:ext cx="807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Reference of the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W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1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7EECB5-481E-B54B-99E1-22289A892AB6}"/>
              </a:ext>
            </a:extLst>
          </p:cNvPr>
          <p:cNvSpPr txBox="1"/>
          <p:nvPr/>
        </p:nvSpPr>
        <p:spPr>
          <a:xfrm>
            <a:off x="1105087" y="165313"/>
            <a:ext cx="693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KW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F49F4-0FFD-5D4A-9D9D-20F8E70394DE}"/>
              </a:ext>
            </a:extLst>
          </p:cNvPr>
          <p:cNvSpPr txBox="1"/>
          <p:nvPr/>
        </p:nvSpPr>
        <p:spPr>
          <a:xfrm>
            <a:off x="646268" y="1127532"/>
            <a:ext cx="5672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Reference of the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W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76647-C9DE-7A4A-B735-5D060808E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545" y="356275"/>
            <a:ext cx="2580964" cy="633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0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7EECB5-481E-B54B-99E1-22289A892AB6}"/>
              </a:ext>
            </a:extLst>
          </p:cNvPr>
          <p:cNvSpPr txBox="1"/>
          <p:nvPr/>
        </p:nvSpPr>
        <p:spPr>
          <a:xfrm>
            <a:off x="1105087" y="165313"/>
            <a:ext cx="693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KW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F49F4-0FFD-5D4A-9D9D-20F8E70394DE}"/>
              </a:ext>
            </a:extLst>
          </p:cNvPr>
          <p:cNvSpPr txBox="1"/>
          <p:nvPr/>
        </p:nvSpPr>
        <p:spPr>
          <a:xfrm>
            <a:off x="646268" y="1127532"/>
            <a:ext cx="807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Reference of the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W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96</Words>
  <Application>Microsoft Macintosh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 Alhaddad</dc:creator>
  <cp:lastModifiedBy>Hasan Alhaddad</cp:lastModifiedBy>
  <cp:revision>10</cp:revision>
  <dcterms:created xsi:type="dcterms:W3CDTF">2021-04-06T13:31:27Z</dcterms:created>
  <dcterms:modified xsi:type="dcterms:W3CDTF">2021-04-06T13:57:03Z</dcterms:modified>
</cp:coreProperties>
</file>